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87" r:id="rId3"/>
    <p:sldId id="286" r:id="rId4"/>
    <p:sldId id="285" r:id="rId5"/>
    <p:sldId id="284" r:id="rId6"/>
    <p:sldId id="283" r:id="rId7"/>
    <p:sldId id="282" r:id="rId8"/>
    <p:sldId id="281" r:id="rId9"/>
    <p:sldId id="280" r:id="rId10"/>
    <p:sldId id="279" r:id="rId11"/>
    <p:sldId id="278" r:id="rId12"/>
    <p:sldId id="277" r:id="rId13"/>
    <p:sldId id="276" r:id="rId14"/>
    <p:sldId id="275" r:id="rId15"/>
    <p:sldId id="274" r:id="rId16"/>
    <p:sldId id="273" r:id="rId17"/>
    <p:sldId id="272" r:id="rId18"/>
    <p:sldId id="271" r:id="rId19"/>
    <p:sldId id="270" r:id="rId20"/>
    <p:sldId id="269" r:id="rId21"/>
    <p:sldId id="268" r:id="rId22"/>
    <p:sldId id="289" r:id="rId23"/>
    <p:sldId id="267" r:id="rId24"/>
    <p:sldId id="266" r:id="rId25"/>
    <p:sldId id="265" r:id="rId26"/>
    <p:sldId id="264" r:id="rId27"/>
    <p:sldId id="263" r:id="rId28"/>
    <p:sldId id="262" r:id="rId29"/>
    <p:sldId id="261" r:id="rId30"/>
    <p:sldId id="260" r:id="rId31"/>
    <p:sldId id="259" r:id="rId32"/>
    <p:sldId id="258" r:id="rId33"/>
    <p:sldId id="25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0F6F2-FE82-428A-999B-C43AA5FCBE50}" v="107" dt="2023-07-25T10:43:32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5DD61-862D-752D-45AD-74AEA5AF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 hat openshift deployment AI/ML documentation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3617D-D84A-4054-95AA-9F89131D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43C5D0-A5EA-4427-B537-1D236BB7A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FA4045-2CBD-47E7-B0D7-2F5619C9A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1DFCB8A-0C16-4BF4-89D1-2A93FDA13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C88587-B5AF-448E-9735-D9A2946AE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86A5CBB-E03B-4019-8BCD-78975D39E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4993204-9792-4E61-A83C-73D4379E2B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Graphic 5" descr="Robot">
            <a:extLst>
              <a:ext uri="{FF2B5EF4-FFF2-40B4-BE49-F238E27FC236}">
                <a16:creationId xmlns:a16="http://schemas.microsoft.com/office/drawing/2014/main" id="{F219F4D7-AAA0-77C1-E6F8-2B58940C0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4814" y="1350833"/>
            <a:ext cx="3063347" cy="30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9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69123-5D40-C005-8030-078C5D0C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 dirty="0">
                <a:cs typeface="Calibri Light"/>
              </a:rPr>
              <a:t>Follow the steps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C393D1-7140-9D68-9920-CC63CD536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54" y="1926266"/>
            <a:ext cx="7750492" cy="43575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C77763-1E34-F4D9-516E-5491A6D53146}"/>
              </a:ext>
            </a:extLst>
          </p:cNvPr>
          <p:cNvSpPr/>
          <p:nvPr/>
        </p:nvSpPr>
        <p:spPr>
          <a:xfrm>
            <a:off x="4032849" y="3249295"/>
            <a:ext cx="1738134" cy="522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82D9-1B48-31F4-F04A-13A44936A7A6}"/>
              </a:ext>
            </a:extLst>
          </p:cNvPr>
          <p:cNvSpPr/>
          <p:nvPr/>
        </p:nvSpPr>
        <p:spPr>
          <a:xfrm>
            <a:off x="4117635" y="5453759"/>
            <a:ext cx="4112171" cy="55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47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74D7C-C411-A3A5-76AD-198607A4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Click start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8782AB-443F-2C4A-D5D6-19AE83ECE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971" y="1737360"/>
            <a:ext cx="8066913" cy="45354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87E08-F23B-FD2C-F319-E4D9FB81F8CF}"/>
              </a:ext>
            </a:extLst>
          </p:cNvPr>
          <p:cNvSpPr/>
          <p:nvPr/>
        </p:nvSpPr>
        <p:spPr>
          <a:xfrm>
            <a:off x="4032295" y="5305910"/>
            <a:ext cx="764820" cy="367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7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D0597-8BC1-E60A-C318-165E343F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Steps:6 After launch jupyter open tab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FE565B-52C3-A1F0-3A44-39739E8B9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971" y="1737360"/>
            <a:ext cx="8066913" cy="45354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77B071-D249-937D-D493-6FCCE5E0F57C}"/>
              </a:ext>
            </a:extLst>
          </p:cNvPr>
          <p:cNvSpPr/>
          <p:nvPr/>
        </p:nvSpPr>
        <p:spPr>
          <a:xfrm>
            <a:off x="4458829" y="4644046"/>
            <a:ext cx="926609" cy="264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ECB9A2-D7B5-46C6-4069-FE841C4C1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A7581-01CF-3DA7-79D1-7EB4DC31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Login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231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49CB9-7649-E3D9-0E20-297CC450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 dirty="0">
                <a:cs typeface="Calibri Light"/>
              </a:rPr>
              <a:t>Git </a:t>
            </a:r>
            <a:r>
              <a:rPr lang="en-US" b="1" err="1">
                <a:cs typeface="Calibri Light"/>
              </a:rPr>
              <a:t>url</a:t>
            </a:r>
            <a:r>
              <a:rPr lang="en-US" b="1" dirty="0">
                <a:cs typeface="Calibri Light"/>
              </a:rPr>
              <a:t> and clone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F0A7FC-7E0C-0D9B-4306-3D8937759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54" y="1926266"/>
            <a:ext cx="7750492" cy="43575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1AAD43-8D55-F65E-5D26-5B845CE59271}"/>
              </a:ext>
            </a:extLst>
          </p:cNvPr>
          <p:cNvSpPr/>
          <p:nvPr/>
        </p:nvSpPr>
        <p:spPr>
          <a:xfrm>
            <a:off x="5304654" y="3969986"/>
            <a:ext cx="1625084" cy="254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A8DAE-1A92-8526-C631-CAE69F63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 dirty="0">
                <a:cs typeface="Calibri Light"/>
              </a:rPr>
              <a:t>Git hub </a:t>
            </a:r>
            <a:r>
              <a:rPr lang="en-US" b="1" err="1">
                <a:cs typeface="Calibri Light"/>
              </a:rPr>
              <a:t>url</a:t>
            </a:r>
            <a:endParaRPr lang="en-US" b="1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0E3361-1FB6-0E19-616D-D6F4A37FF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54" y="1926266"/>
            <a:ext cx="7750492" cy="435752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AB3D9-784D-E685-38C7-AFFFA9AC5122}"/>
              </a:ext>
            </a:extLst>
          </p:cNvPr>
          <p:cNvSpPr/>
          <p:nvPr/>
        </p:nvSpPr>
        <p:spPr>
          <a:xfrm>
            <a:off x="2828013" y="2453650"/>
            <a:ext cx="1972498" cy="2303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2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75EC-26CB-2567-F9DC-D151DCDB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Project Git Hub </a:t>
            </a:r>
            <a:r>
              <a:rPr lang="en-US" b="1" err="1">
                <a:cs typeface="Calibri Light"/>
              </a:rPr>
              <a:t>url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3C158D-815F-8810-0FD9-612E30BE0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109BDF-3D74-6DA4-1CF4-F5A842E7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66" y="1585736"/>
            <a:ext cx="10589933" cy="51980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224DD9-9C15-A3FA-D3D7-1657A79B3512}"/>
              </a:ext>
            </a:extLst>
          </p:cNvPr>
          <p:cNvSpPr/>
          <p:nvPr/>
        </p:nvSpPr>
        <p:spPr>
          <a:xfrm>
            <a:off x="1763888" y="2187222"/>
            <a:ext cx="2765777" cy="282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2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38B6-4F6E-A15D-7022-D85ED6FA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Steps: Open K8s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B36D7-3A89-EE80-613A-43515DC5E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6EE175-A539-B5E9-09FC-8105B24C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7" y="1825625"/>
            <a:ext cx="10528696" cy="48689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978508-25F4-7158-6BC8-B6E7894B7819}"/>
              </a:ext>
            </a:extLst>
          </p:cNvPr>
          <p:cNvSpPr/>
          <p:nvPr/>
        </p:nvSpPr>
        <p:spPr>
          <a:xfrm>
            <a:off x="1072444" y="4252768"/>
            <a:ext cx="953165" cy="254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4AE11-5985-7A17-D423-AB6E3312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Quay image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3B12DB-8A07-CF9E-662C-021D27F39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54" y="1926266"/>
            <a:ext cx="7750492" cy="43575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33499A-2E07-BC57-687B-F99ABC4F28DA}"/>
              </a:ext>
            </a:extLst>
          </p:cNvPr>
          <p:cNvSpPr/>
          <p:nvPr/>
        </p:nvSpPr>
        <p:spPr>
          <a:xfrm>
            <a:off x="3170847" y="4973300"/>
            <a:ext cx="1695740" cy="19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19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A71F0-5D46-3F28-A431-A2D6583C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 dirty="0">
                <a:cs typeface="Calibri Light"/>
              </a:rPr>
              <a:t>Step:7 Check this in </a:t>
            </a:r>
            <a:r>
              <a:rPr lang="en-US" b="1" dirty="0" err="1">
                <a:cs typeface="Calibri Light"/>
              </a:rPr>
              <a:t>jupyter</a:t>
            </a:r>
            <a:endParaRPr lang="en-US" b="1" dirty="0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B75AFB9-E382-3671-115E-BEE712D42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54" y="1926266"/>
            <a:ext cx="7750492" cy="43575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4685D4-EC79-8D9C-1EB8-F4AB143AAF01}"/>
              </a:ext>
            </a:extLst>
          </p:cNvPr>
          <p:cNvSpPr/>
          <p:nvPr/>
        </p:nvSpPr>
        <p:spPr>
          <a:xfrm>
            <a:off x="4428521" y="2952542"/>
            <a:ext cx="5129615" cy="27555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7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1A5F-49A7-04E7-4579-0B34DAAC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   Step:1  Cluster login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93D63F-3F68-6C70-F384-176D55AA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21" y="1839736"/>
            <a:ext cx="7739489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25B99B-4019-4025-C080-6A5D83FDB411}"/>
              </a:ext>
            </a:extLst>
          </p:cNvPr>
          <p:cNvSpPr/>
          <p:nvPr/>
        </p:nvSpPr>
        <p:spPr>
          <a:xfrm>
            <a:off x="3102428" y="3755571"/>
            <a:ext cx="2731698" cy="31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12E89-216C-8C6C-1104-A157A8B6A42C}"/>
              </a:ext>
            </a:extLst>
          </p:cNvPr>
          <p:cNvSpPr/>
          <p:nvPr/>
        </p:nvSpPr>
        <p:spPr>
          <a:xfrm>
            <a:off x="3104444" y="4360333"/>
            <a:ext cx="2723443" cy="282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9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2AE63-B6EA-CCC2-5B2F-447309F29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Downloading files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F57A74-DF47-8B7D-BEB5-A662B852E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971" y="1737360"/>
            <a:ext cx="8066913" cy="45354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C17F8C-3BAC-9741-EC4B-5503FD0AFF02}"/>
              </a:ext>
            </a:extLst>
          </p:cNvPr>
          <p:cNvSpPr/>
          <p:nvPr/>
        </p:nvSpPr>
        <p:spPr>
          <a:xfrm>
            <a:off x="4355872" y="4158679"/>
            <a:ext cx="5397868" cy="1632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8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DE0ED-BBCC-D994-4777-BABAAA92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Step by step downloading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FE1D1A5-A72B-70E9-5893-A132DFF49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971" y="1737360"/>
            <a:ext cx="8066913" cy="45354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59D1E0-C922-186D-4CE4-8A8A2E07E368}"/>
              </a:ext>
            </a:extLst>
          </p:cNvPr>
          <p:cNvSpPr/>
          <p:nvPr/>
        </p:nvSpPr>
        <p:spPr>
          <a:xfrm>
            <a:off x="4488245" y="2849660"/>
            <a:ext cx="5236080" cy="2838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9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A8D7-1FBC-0CA9-D006-25AD5597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Create storage space(PVC)</a:t>
            </a:r>
            <a:endParaRPr lang="en-US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B8BCCF-AA60-DB44-24E6-E8722BA80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452273-10E3-A88F-F58D-CD9465E4AF7F}"/>
              </a:ext>
            </a:extLst>
          </p:cNvPr>
          <p:cNvSpPr/>
          <p:nvPr/>
        </p:nvSpPr>
        <p:spPr>
          <a:xfrm>
            <a:off x="8345714" y="2939142"/>
            <a:ext cx="1509622" cy="488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A6B99-C865-F32D-A301-DAD0874ABD05}"/>
              </a:ext>
            </a:extLst>
          </p:cNvPr>
          <p:cNvSpPr txBox="1"/>
          <p:nvPr/>
        </p:nvSpPr>
        <p:spPr>
          <a:xfrm>
            <a:off x="6623854" y="2936746"/>
            <a:ext cx="20679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cs typeface="Calibri"/>
              </a:rPr>
              <a:t> Create new </a:t>
            </a:r>
            <a:r>
              <a:rPr lang="en-US" b="1" dirty="0" err="1">
                <a:solidFill>
                  <a:srgbClr val="FF0000"/>
                </a:solidFill>
                <a:cs typeface="Calibri"/>
              </a:rPr>
              <a:t>pvc</a:t>
            </a:r>
            <a:endParaRPr lang="en-US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2C2CD-D822-F11F-76BC-74DB3A30127D}"/>
              </a:ext>
            </a:extLst>
          </p:cNvPr>
          <p:cNvSpPr/>
          <p:nvPr/>
        </p:nvSpPr>
        <p:spPr>
          <a:xfrm>
            <a:off x="4063999" y="3991428"/>
            <a:ext cx="5794075" cy="416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1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5FBC1-A895-44AF-0963-E0757124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Step:8 Pipeline Deployment</a:t>
            </a:r>
            <a:endParaRPr lang="en-US" sz="40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B1540E-F100-0D33-79EA-B6003A1B0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971" y="1737360"/>
            <a:ext cx="8066913" cy="45354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384AB4-AE4B-4F8E-E51D-B86FFD9B3A91}"/>
              </a:ext>
            </a:extLst>
          </p:cNvPr>
          <p:cNvSpPr/>
          <p:nvPr/>
        </p:nvSpPr>
        <p:spPr>
          <a:xfrm>
            <a:off x="4032295" y="4173387"/>
            <a:ext cx="4191805" cy="1088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9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8C668-0A5D-ACAC-53F7-266CD64D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cs typeface="Calibri Light"/>
              </a:rPr>
              <a:t>Pipeline </a:t>
            </a:r>
            <a:r>
              <a:rPr lang="en-US" b="1" err="1">
                <a:cs typeface="Calibri Light"/>
              </a:rPr>
              <a:t>yaml</a:t>
            </a:r>
            <a:endParaRPr lang="en-US" b="1">
              <a:cs typeface="Calibri Light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BF3C53-F59E-168E-3625-1F58A889B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C90C97-CD72-272F-F607-C2B48B9AC3DA}"/>
              </a:ext>
            </a:extLst>
          </p:cNvPr>
          <p:cNvSpPr/>
          <p:nvPr/>
        </p:nvSpPr>
        <p:spPr>
          <a:xfrm>
            <a:off x="4120444" y="4049888"/>
            <a:ext cx="5785555" cy="1523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4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75028-568F-A2A7-ED1B-40FE8D21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S2i task</a:t>
            </a:r>
            <a:endParaRPr lang="en-US" sz="40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62D9A5-7789-7613-CBAE-453B5C70A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971" y="1737360"/>
            <a:ext cx="8066913" cy="45354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EB2C7B-D0B5-5092-2EC7-659BC05E6B44}"/>
              </a:ext>
            </a:extLst>
          </p:cNvPr>
          <p:cNvSpPr/>
          <p:nvPr/>
        </p:nvSpPr>
        <p:spPr>
          <a:xfrm>
            <a:off x="3899922" y="3040864"/>
            <a:ext cx="6030317" cy="2750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90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E5004-ADC4-8458-370F-13528D10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Step:9 Apply manifast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5E86CD-6267-6914-E5B9-695BCB65E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971" y="1737360"/>
            <a:ext cx="8066913" cy="453542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D698A1-2D61-9F46-A309-9D451C5CE62F}"/>
              </a:ext>
            </a:extLst>
          </p:cNvPr>
          <p:cNvSpPr/>
          <p:nvPr/>
        </p:nvSpPr>
        <p:spPr>
          <a:xfrm>
            <a:off x="4086925" y="4429728"/>
            <a:ext cx="1243804" cy="224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3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497B0-53F0-AFB4-AA35-3B19E5DB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Apply  yaml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A52C7B-4B45-35C6-B36B-944E9E51C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9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D6755-B1D4-3146-9866-ED6544AD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>
                <a:cs typeface="Calibri Light"/>
              </a:rPr>
              <a:t>For task </a:t>
            </a:r>
            <a:r>
              <a:rPr lang="en-US" b="1" err="1">
                <a:cs typeface="Calibri Light"/>
              </a:rPr>
              <a:t>yaml</a:t>
            </a:r>
            <a:r>
              <a:rPr lang="en-US" b="1">
                <a:cs typeface="Calibri Light"/>
              </a:rPr>
              <a:t> files</a:t>
            </a:r>
            <a:endParaRPr lang="en-US" b="1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E40402-E32B-0F0D-EBFC-E287C18A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54" y="1926266"/>
            <a:ext cx="7750492" cy="43575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498340-B566-10AA-8F33-218086891613}"/>
              </a:ext>
            </a:extLst>
          </p:cNvPr>
          <p:cNvSpPr/>
          <p:nvPr/>
        </p:nvSpPr>
        <p:spPr>
          <a:xfrm>
            <a:off x="2880149" y="2405463"/>
            <a:ext cx="1267006" cy="2303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78B88-4A6E-A845-7FBE-37BE23A283C4}"/>
              </a:ext>
            </a:extLst>
          </p:cNvPr>
          <p:cNvSpPr/>
          <p:nvPr/>
        </p:nvSpPr>
        <p:spPr>
          <a:xfrm>
            <a:off x="2498607" y="3749944"/>
            <a:ext cx="4304942" cy="1526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43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9095-CC68-DE3F-8C5A-A1236A1A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cs typeface="Calibri Light"/>
              </a:rPr>
              <a:t>Succesfull</a:t>
            </a:r>
            <a:r>
              <a:rPr lang="en-US" b="1">
                <a:cs typeface="Calibri Light"/>
              </a:rPr>
              <a:t> pipeline</a:t>
            </a:r>
            <a:endParaRPr lang="en-US" b="1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27CBF6-19CF-B6A8-2E63-FEDC4CA26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3CBEA9-55E2-D06E-941C-1771F063E43B}"/>
              </a:ext>
            </a:extLst>
          </p:cNvPr>
          <p:cNvSpPr/>
          <p:nvPr/>
        </p:nvSpPr>
        <p:spPr>
          <a:xfrm>
            <a:off x="4063999" y="4698999"/>
            <a:ext cx="5621547" cy="201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1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9D215-F777-A8E8-0B8E-DC0D774BF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Step:2 Create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your project name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7B676CD-B3A2-5F48-616D-F98590EFF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1" y="1618782"/>
            <a:ext cx="7811910" cy="4394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72A84-97CE-8F26-A2CA-FBEA5EA27F8F}"/>
              </a:ext>
            </a:extLst>
          </p:cNvPr>
          <p:cNvSpPr/>
          <p:nvPr/>
        </p:nvSpPr>
        <p:spPr>
          <a:xfrm>
            <a:off x="4007556" y="2624667"/>
            <a:ext cx="733778" cy="2822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FF87B-047A-79BE-D542-4A65ADF95C55}"/>
              </a:ext>
            </a:extLst>
          </p:cNvPr>
          <p:cNvSpPr txBox="1"/>
          <p:nvPr/>
        </p:nvSpPr>
        <p:spPr>
          <a:xfrm>
            <a:off x="11500555" y="3809999"/>
            <a:ext cx="2743200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AB16A-7232-1710-0CDA-2CF6F021C875}"/>
              </a:ext>
            </a:extLst>
          </p:cNvPr>
          <p:cNvSpPr/>
          <p:nvPr/>
        </p:nvSpPr>
        <p:spPr>
          <a:xfrm>
            <a:off x="3965221" y="3809998"/>
            <a:ext cx="1143000" cy="4515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6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7578-E860-DD3A-6725-FD967C78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Step:10 Start pipeline important is </a:t>
            </a:r>
            <a:r>
              <a:rPr lang="en-US" b="1" dirty="0" err="1">
                <a:cs typeface="Calibri Light"/>
              </a:rPr>
              <a:t>secreat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EC990E-20EC-25A9-886F-E40847A60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C3BD4-2CEE-7C68-89A2-6D7FBB82CAE4}"/>
              </a:ext>
            </a:extLst>
          </p:cNvPr>
          <p:cNvSpPr/>
          <p:nvPr/>
        </p:nvSpPr>
        <p:spPr>
          <a:xfrm>
            <a:off x="2884714" y="4444999"/>
            <a:ext cx="1121433" cy="6757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7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E821-0780-09E4-1193-E591FAF1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cs typeface="Calibri Light"/>
              </a:rPr>
              <a:t>Succesfull</a:t>
            </a:r>
            <a:r>
              <a:rPr lang="en-US" b="1">
                <a:cs typeface="Calibri Light"/>
              </a:rPr>
              <a:t> running pod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E1E8A7-7370-910A-E29B-79A5918DD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7CB809-7BD6-50E3-2A5E-58236901C230}"/>
              </a:ext>
            </a:extLst>
          </p:cNvPr>
          <p:cNvSpPr/>
          <p:nvPr/>
        </p:nvSpPr>
        <p:spPr>
          <a:xfrm>
            <a:off x="5352142" y="3628571"/>
            <a:ext cx="2516037" cy="1912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9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766C-BAE7-9020-2A37-93A47A98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Click route </a:t>
            </a:r>
            <a:r>
              <a:rPr lang="en-US" b="1" err="1">
                <a:cs typeface="Calibri Light"/>
              </a:rPr>
              <a:t>url</a:t>
            </a:r>
            <a:endParaRPr lang="en-US" b="1" err="1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BA7DD5-5C01-38C2-2608-D842698B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1A0EA8-9B97-09B6-FAA1-87F0A450CA83}"/>
              </a:ext>
            </a:extLst>
          </p:cNvPr>
          <p:cNvSpPr/>
          <p:nvPr/>
        </p:nvSpPr>
        <p:spPr>
          <a:xfrm>
            <a:off x="7329714" y="3810000"/>
            <a:ext cx="2286000" cy="301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B5A86-8F65-2B3B-8709-59C4ED6E4601}"/>
              </a:ext>
            </a:extLst>
          </p:cNvPr>
          <p:cNvSpPr/>
          <p:nvPr/>
        </p:nvSpPr>
        <p:spPr>
          <a:xfrm>
            <a:off x="7366000" y="5116285"/>
            <a:ext cx="2357886" cy="618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36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8D43-5D96-72B9-57DD-E4010774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Shows the final output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F2A69B-E44F-BBB5-D664-ACCB84087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625C0-F28A-B7DA-F5CC-0F3A048242BA}"/>
              </a:ext>
            </a:extLst>
          </p:cNvPr>
          <p:cNvSpPr/>
          <p:nvPr/>
        </p:nvSpPr>
        <p:spPr>
          <a:xfrm>
            <a:off x="2158999" y="2177142"/>
            <a:ext cx="963283" cy="330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095E2-F92B-6BF8-D4B2-0AF4B3518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700" b="1">
                <a:cs typeface="Calibri Light"/>
              </a:rPr>
              <a:t>Step:3 Install red hat </a:t>
            </a:r>
            <a:r>
              <a:rPr lang="en-US" sz="3700" b="1" err="1">
                <a:cs typeface="Calibri Light"/>
              </a:rPr>
              <a:t>openshift</a:t>
            </a:r>
            <a:r>
              <a:rPr lang="en-US" sz="3700" b="1">
                <a:cs typeface="Calibri Light"/>
              </a:rPr>
              <a:t> data science operator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487185-1520-FB13-34B2-029E4F19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54" y="1926266"/>
            <a:ext cx="7750492" cy="435752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7A8EB-9B74-871E-512D-3EEF97FA5A77}"/>
              </a:ext>
            </a:extLst>
          </p:cNvPr>
          <p:cNvSpPr/>
          <p:nvPr/>
        </p:nvSpPr>
        <p:spPr>
          <a:xfrm>
            <a:off x="5502491" y="4040643"/>
            <a:ext cx="1695740" cy="16392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B2EAA-277B-AB43-8A9E-9BA79A37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Check installation</a:t>
            </a:r>
            <a:endParaRPr lang="en-US" sz="40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C2F2EB-DD7F-9960-CBE5-95F4598AA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083" y="1673352"/>
            <a:ext cx="7709106" cy="43342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F2AAF9-B89F-3AFF-CA8D-3A5C14CCF8D9}"/>
              </a:ext>
            </a:extLst>
          </p:cNvPr>
          <p:cNvSpPr/>
          <p:nvPr/>
        </p:nvSpPr>
        <p:spPr>
          <a:xfrm>
            <a:off x="4306003" y="4451111"/>
            <a:ext cx="5467673" cy="393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F73E8-E889-F69F-14FF-7899B6EE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Step:After installation open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E19BF9-F0ED-A669-F2F7-0DC7CFD17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213" y="2112579"/>
            <a:ext cx="7457515" cy="419280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D559F9-4840-BEE0-F009-2E9442601B55}"/>
              </a:ext>
            </a:extLst>
          </p:cNvPr>
          <p:cNvSpPr/>
          <p:nvPr/>
        </p:nvSpPr>
        <p:spPr>
          <a:xfrm>
            <a:off x="6311925" y="3562358"/>
            <a:ext cx="1550057" cy="285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1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FA748-2732-A809-CF7E-720D0C517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Step:5 Login with same username and password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D4165B-2428-62DB-D62A-49D768F8B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971" y="1737360"/>
            <a:ext cx="8066913" cy="453542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DCE58B-DE6F-6E39-0D2F-368F47C8A70F}"/>
              </a:ext>
            </a:extLst>
          </p:cNvPr>
          <p:cNvSpPr/>
          <p:nvPr/>
        </p:nvSpPr>
        <p:spPr>
          <a:xfrm>
            <a:off x="5311898" y="3467399"/>
            <a:ext cx="1662014" cy="794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5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4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68B58-B7C0-FD06-4D94-34803BB9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with same credentials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59AF58-60F8-C6C7-13AB-F1FF6D84F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0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9DF92-15F3-CFF5-8862-DBF5AD3AA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Step:6 Lunch jupyter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9E25564-BACF-DF10-5769-EF17B94EC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898" y="2615979"/>
            <a:ext cx="6562145" cy="368940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F755D2-BE3B-7DEE-0623-0A746EE23BC0}"/>
              </a:ext>
            </a:extLst>
          </p:cNvPr>
          <p:cNvSpPr/>
          <p:nvPr/>
        </p:nvSpPr>
        <p:spPr>
          <a:xfrm>
            <a:off x="4480797" y="3999375"/>
            <a:ext cx="1495562" cy="1579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4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Red hat openshift deployment AI/ML documentation</vt:lpstr>
      <vt:lpstr>   Step:1  Cluster login</vt:lpstr>
      <vt:lpstr>Step:2 Create your project name</vt:lpstr>
      <vt:lpstr>Step:3 Install red hat openshift data science operator</vt:lpstr>
      <vt:lpstr>Check installation</vt:lpstr>
      <vt:lpstr>Step:After installation open</vt:lpstr>
      <vt:lpstr>Step:5 Login with same username and password</vt:lpstr>
      <vt:lpstr>Login with same credentials</vt:lpstr>
      <vt:lpstr>Step:6 Lunch jupyter</vt:lpstr>
      <vt:lpstr>Follow the steps</vt:lpstr>
      <vt:lpstr>Click start</vt:lpstr>
      <vt:lpstr>Steps:6 After launch jupyter open tab</vt:lpstr>
      <vt:lpstr>Login </vt:lpstr>
      <vt:lpstr>Git url and clone</vt:lpstr>
      <vt:lpstr>Git hub url</vt:lpstr>
      <vt:lpstr>Project Git Hub url</vt:lpstr>
      <vt:lpstr>Steps: Open K8s file</vt:lpstr>
      <vt:lpstr>Quay image</vt:lpstr>
      <vt:lpstr>Step:7 Check this in jupyter</vt:lpstr>
      <vt:lpstr>Downloading files</vt:lpstr>
      <vt:lpstr>Step by step downloading</vt:lpstr>
      <vt:lpstr>Create storage space(PVC)</vt:lpstr>
      <vt:lpstr>Step:8 Pipeline Deployment</vt:lpstr>
      <vt:lpstr>Pipeline yaml</vt:lpstr>
      <vt:lpstr>S2i task</vt:lpstr>
      <vt:lpstr>Step:9 Apply manifast file</vt:lpstr>
      <vt:lpstr>Apply  yaml </vt:lpstr>
      <vt:lpstr>For task yaml files</vt:lpstr>
      <vt:lpstr>Succesfull pipeline</vt:lpstr>
      <vt:lpstr>Step:10 Start pipeline important is secreat</vt:lpstr>
      <vt:lpstr>Succesfull running pod</vt:lpstr>
      <vt:lpstr>Click route url</vt:lpstr>
      <vt:lpstr>Shows the final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28</cp:revision>
  <dcterms:created xsi:type="dcterms:W3CDTF">2013-07-15T20:26:40Z</dcterms:created>
  <dcterms:modified xsi:type="dcterms:W3CDTF">2023-07-25T10:45:44Z</dcterms:modified>
</cp:coreProperties>
</file>